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2" r:id="rId4"/>
    <p:sldId id="271" r:id="rId5"/>
    <p:sldId id="270" r:id="rId6"/>
    <p:sldId id="269" r:id="rId7"/>
    <p:sldId id="268" r:id="rId8"/>
    <p:sldId id="267" r:id="rId9"/>
    <p:sldId id="266" r:id="rId10"/>
    <p:sldId id="265" r:id="rId11"/>
    <p:sldId id="264" r:id="rId12"/>
    <p:sldId id="263" r:id="rId13"/>
    <p:sldId id="262" r:id="rId14"/>
    <p:sldId id="261" r:id="rId15"/>
    <p:sldId id="260" r:id="rId16"/>
    <p:sldId id="259" r:id="rId17"/>
    <p:sldId id="258" r:id="rId18"/>
  </p:sldIdLst>
  <p:sldSz cx="14392275" cy="7200900"/>
  <p:notesSz cx="6858000" cy="9144000"/>
  <p:defaultTextStyle>
    <a:defPPr>
      <a:defRPr lang="zh-CN"/>
    </a:defPPr>
    <a:lvl1pPr marL="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1pPr>
    <a:lvl2pPr marL="518236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2pPr>
    <a:lvl3pPr marL="1036472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3pPr>
    <a:lvl4pPr marL="1554709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4pPr>
    <a:lvl5pPr marL="2072945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5pPr>
    <a:lvl6pPr marL="2591181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6pPr>
    <a:lvl7pPr marL="3109417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7pPr>
    <a:lvl8pPr marL="3627653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8pPr>
    <a:lvl9pPr marL="414589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74734B-3801-416F-AA64-F101F69F3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035" y="1178481"/>
            <a:ext cx="10794206" cy="250698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5D6608-C9C4-4614-B0F5-35FBE4234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9035" y="3782140"/>
            <a:ext cx="10794206" cy="1738550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042A2B-4E38-4234-975B-E2F1AB2E7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2022.09.24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A6159B-E788-45DC-9FF7-901D1279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C20818-9389-4AB4-B71B-1B871C2FB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091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EEB327-BCB5-408A-8887-AA787A416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F2FB71-4B50-4158-938C-59205FE9F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5A7C68-3466-40EE-8E0A-A580BE86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2022.09.24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0CEAC8-E54E-4E81-8A69-F09EA778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D0BF85-7A4B-44C1-96CE-48D90C97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05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F2171BB-6D7E-4C6A-9899-65A106D975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99472" y="383381"/>
            <a:ext cx="3103334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F8B54A-8719-47E7-85FC-961261874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89469" y="383381"/>
            <a:ext cx="9130099" cy="61024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820C48-D558-4C7B-B798-F506A59B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2022.09.24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85F8DC-9D1E-48C7-8CCC-E0F1F0FA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F00DF1-96CF-4A67-9E5D-36F1328A6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288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6D24E7-CA27-4EBA-A058-AB8FDABD6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03241F-0E4B-49F3-BC37-4954A8624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715939-F586-4A86-B81B-BCBDFFE16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2022.09.24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8008AC-68A0-42CB-A28C-F7BF4855E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B284FF-AC60-4765-A8AD-D13A8D6B0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89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D0F1C6-0696-4708-93CA-B71DA1171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973" y="1795225"/>
            <a:ext cx="12413337" cy="299537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671A44-59BC-4B74-8DCF-CB4DF7C24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1973" y="4818937"/>
            <a:ext cx="12413337" cy="1575196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86F142-0813-4C99-B5D5-D3154D94F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2022.09.24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209E59-21A3-4A10-879E-96864B3F3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745ED6-C936-4E01-A9D9-B7243443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490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022837-E032-493B-B5F2-78C24C0CF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6825E-D3F0-400D-8A8A-52E86C94B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6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03DDE-5AA5-4FA1-87ED-A29CFB4AC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608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A37154-D2DB-44A8-A10A-AC457C406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2022.09.24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C8CDB3-D539-43F5-95F0-066971729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39D1BB-1FE2-4320-B3C8-F82FF709A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4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C77F1-9B8E-49B0-B184-678E3373D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383382"/>
            <a:ext cx="12413337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1A1C9F-90AA-4222-8C39-872E64F60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1344" y="1765221"/>
            <a:ext cx="6088606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72579F-BF6A-4A4F-9AC9-AE2D608DB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1344" y="2630329"/>
            <a:ext cx="6088606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7E76CC-B2B7-4162-8C4C-6E71D24494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86089" y="1765221"/>
            <a:ext cx="6118591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1A845C0-1D39-45AD-A68A-0814C4C29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86089" y="2630329"/>
            <a:ext cx="6118591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164935D-C534-48F0-8558-D54868979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2022.09.24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BCE485B-7D12-4EC7-AAAA-7795E8F44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3AE81DD-73B5-4790-B2D6-A14A6FA03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246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1F76AE-0A50-4DC0-93BB-585B73CED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BAA096E-FCA7-4491-B9B1-3EFA6AE23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2022.09.24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EC2EA-0BDE-4B72-A953-BCB9E6BEC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8A908B-39C3-48DD-8D2E-C9C27A3A6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584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E32D484-4432-4D68-8ABB-879F10D89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2022.09.24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D07EFA9-B0A3-49FF-BCD4-42155FD9C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296FAF-5433-4BEF-8360-AD73AC58F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431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8DCFF-2A37-43FD-BB28-CC1C1E72C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EF5525-D4A5-4D3F-8AE5-7C841A09F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A7B1AF-BFBB-440B-B07F-060CF333D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2599EC-D68F-433A-A57D-8FEB020E0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2022.09.24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B99B11-0F34-48C8-ADF8-11B1CA3B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1DB7C6-2ED4-47E4-B511-7295E6536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427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26F94-0008-426B-9F59-170A3BB46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2086E44-F778-406D-BD40-E1205DED5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C95A05-0D95-46E0-9E8C-72260D188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FC40D0-57B7-4E13-8B53-25E1AE801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2022.09.24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030253-8DB4-440B-8517-2767090B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2D63F3-9CC1-414A-AEA4-7EE42739D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690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667A8FA-6BC6-4017-9637-AA8A12A3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69" y="383382"/>
            <a:ext cx="12413337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3D7C4B-C212-42B5-8CC2-B8A0EB6B6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69" y="1916906"/>
            <a:ext cx="12413337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92CCD2-B792-4BC2-823C-CAF6E438EB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9469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6A051-8D23-457B-983C-2D588DCFE1A0}" type="datetimeFigureOut">
              <a:rPr lang="zh-CN" altLang="en-US" smtClean="0"/>
              <a:t>2022.09.24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0160E4-481F-4315-A94D-46E41E7D1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7441" y="6674168"/>
            <a:ext cx="4857393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017A36-4BFA-4D82-B834-212803231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64544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71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684438F-B640-D290-B190-4A9F949E64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63" y="0"/>
            <a:ext cx="7200900" cy="7200900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E9FD9FD9-CEFD-300D-82F9-342689AF0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375" y="0"/>
            <a:ext cx="7200900" cy="7200900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F28A3CCB-C764-9258-4DBB-4347E7BCB0CC}"/>
              </a:ext>
            </a:extLst>
          </p:cNvPr>
          <p:cNvSpPr txBox="1"/>
          <p:nvPr/>
        </p:nvSpPr>
        <p:spPr>
          <a:xfrm>
            <a:off x="860992" y="5094514"/>
            <a:ext cx="54646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accent1">
                    <a:lumMod val="50000"/>
                  </a:schemeClr>
                </a:solidFill>
              </a:rPr>
              <a:t>十分疲惫的母狮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FEBAADBD-950B-510F-E7E2-098A2700D330}"/>
              </a:ext>
            </a:extLst>
          </p:cNvPr>
          <p:cNvSpPr txBox="1"/>
          <p:nvPr/>
        </p:nvSpPr>
        <p:spPr>
          <a:xfrm>
            <a:off x="585447" y="6163095"/>
            <a:ext cx="60157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altLang="zh-CN" sz="2000" dirty="0">
                <a:solidFill>
                  <a:schemeClr val="accent1">
                    <a:lumMod val="50000"/>
                  </a:schemeClr>
                </a:solidFill>
              </a:rPr>
              <a:t>Imile Wepener • Maren Bodenstein • Nathan McKay</a:t>
            </a:r>
            <a:endParaRPr lang="zh-CN" altLang="en-US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8108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FF2678E-54D4-D234-50F2-3D3A162530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DFEFD59-4BC3-7B37-F6E0-A9E7DBDEB499}"/>
              </a:ext>
            </a:extLst>
          </p:cNvPr>
          <p:cNvSpPr txBox="1"/>
          <p:nvPr/>
        </p:nvSpPr>
        <p:spPr>
          <a:xfrm>
            <a:off x="7837715" y="2035629"/>
            <a:ext cx="5921828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当母狮再次睁开眼时，太阳还在树上。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b="1" dirty="0"/>
              <a:t>“难道你不知道，你让我们都又热又渴吗？”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14D4176-57F9-D8F3-EA40-314DE79863B0}"/>
              </a:ext>
            </a:extLst>
          </p:cNvPr>
          <p:cNvSpPr txBox="1"/>
          <p:nvPr/>
        </p:nvSpPr>
        <p:spPr>
          <a:xfrm>
            <a:off x="8207829" y="4617530"/>
            <a:ext cx="3080657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b="1" dirty="0"/>
              <a:t>“快迟到了，”</a:t>
            </a:r>
            <a:r>
              <a:rPr lang="zh-CN" altLang="en-US" sz="2400" dirty="0"/>
              <a:t>太阳说：</a:t>
            </a:r>
            <a:r>
              <a:rPr lang="zh-CN" altLang="en-US" sz="2400" b="1" dirty="0"/>
              <a:t>“跟我来。”</a:t>
            </a:r>
          </a:p>
        </p:txBody>
      </p:sp>
    </p:spTree>
    <p:extLst>
      <p:ext uri="{BB962C8B-B14F-4D97-AF65-F5344CB8AC3E}">
        <p14:creationId xmlns:p14="http://schemas.microsoft.com/office/powerpoint/2010/main" val="2914953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FA24F4F-113C-9B15-30D9-2813ADED99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B05F96F-6B8F-B6F3-7BA6-D172FC3D9135}"/>
              </a:ext>
            </a:extLst>
          </p:cNvPr>
          <p:cNvSpPr txBox="1"/>
          <p:nvPr/>
        </p:nvSpPr>
        <p:spPr>
          <a:xfrm>
            <a:off x="1219201" y="2002972"/>
            <a:ext cx="4310742" cy="587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于是母狮慢慢起身，</a:t>
            </a:r>
            <a:r>
              <a:rPr lang="zh-CN" altLang="en-US" sz="2400" b="1" dirty="0"/>
              <a:t>跟上太阳</a:t>
            </a:r>
            <a:r>
              <a:rPr lang="zh-CN" altLang="en-US" sz="2400" dirty="0"/>
              <a:t>。</a:t>
            </a:r>
            <a:endParaRPr lang="en-US" altLang="zh-CN"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CB22E58-B34C-0A01-E2AD-AA8B1DCBC75C}"/>
              </a:ext>
            </a:extLst>
          </p:cNvPr>
          <p:cNvSpPr txBox="1"/>
          <p:nvPr/>
        </p:nvSpPr>
        <p:spPr>
          <a:xfrm>
            <a:off x="1088571" y="4365171"/>
            <a:ext cx="5040086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/>
              <a:t>“狩猎快乐！”</a:t>
            </a:r>
            <a:r>
              <a:rPr lang="zh-CN" altLang="en-US" sz="2400" dirty="0"/>
              <a:t>她姐妹和女儿们喊道。</a:t>
            </a:r>
            <a:r>
              <a:rPr lang="zh-CN" altLang="en-US" sz="2400" b="1" dirty="0"/>
              <a:t>“再见！再见！”</a:t>
            </a:r>
            <a:r>
              <a:rPr lang="zh-CN" altLang="en-US" sz="2400" dirty="0"/>
              <a:t>鸟儿叫道。</a:t>
            </a:r>
          </a:p>
        </p:txBody>
      </p:sp>
    </p:spTree>
    <p:extLst>
      <p:ext uri="{BB962C8B-B14F-4D97-AF65-F5344CB8AC3E}">
        <p14:creationId xmlns:p14="http://schemas.microsoft.com/office/powerpoint/2010/main" val="894839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5338DAE-543A-BD24-769C-3F1E5341A4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6A2C217-472B-E71B-6787-083242B4B0FF}"/>
              </a:ext>
            </a:extLst>
          </p:cNvPr>
          <p:cNvSpPr txBox="1"/>
          <p:nvPr/>
        </p:nvSpPr>
        <p:spPr>
          <a:xfrm>
            <a:off x="8294915" y="2177142"/>
            <a:ext cx="3733800" cy="587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但是母狮</a:t>
            </a:r>
            <a:r>
              <a:rPr lang="zh-CN" altLang="en-US" sz="2400" b="1" dirty="0"/>
              <a:t>什么也没听见</a:t>
            </a:r>
            <a:r>
              <a:rPr lang="zh-CN" altLang="en-US" sz="2400" dirty="0"/>
              <a:t>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A8352FA-D94F-2431-1E4C-9C50ECEDB83A}"/>
              </a:ext>
            </a:extLst>
          </p:cNvPr>
          <p:cNvSpPr txBox="1"/>
          <p:nvPr/>
        </p:nvSpPr>
        <p:spPr>
          <a:xfrm>
            <a:off x="9633857" y="4352817"/>
            <a:ext cx="3879588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她越爬越高，</a:t>
            </a:r>
            <a:r>
              <a:rPr lang="zh-CN" altLang="en-US" sz="2400" b="1" dirty="0"/>
              <a:t>爬到了天上</a:t>
            </a:r>
            <a:r>
              <a:rPr lang="zh-CN" altLang="en-US" sz="24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0562986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4711D56-8AEA-790E-FE4F-B7036ACC36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182AB0C-30CD-D830-DB4E-4CA9BA084F97}"/>
              </a:ext>
            </a:extLst>
          </p:cNvPr>
          <p:cNvSpPr txBox="1"/>
          <p:nvPr/>
        </p:nvSpPr>
        <p:spPr>
          <a:xfrm>
            <a:off x="3091543" y="1524001"/>
            <a:ext cx="36358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b="1" dirty="0"/>
              <a:t>“嗐，好远。”</a:t>
            </a:r>
            <a:r>
              <a:rPr lang="zh-CN" altLang="en-US" sz="2400" dirty="0"/>
              <a:t>母狮说。</a:t>
            </a:r>
          </a:p>
        </p:txBody>
      </p:sp>
    </p:spTree>
    <p:extLst>
      <p:ext uri="{BB962C8B-B14F-4D97-AF65-F5344CB8AC3E}">
        <p14:creationId xmlns:p14="http://schemas.microsoft.com/office/powerpoint/2010/main" val="14241055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C88A177-02EB-BD5E-2B21-491F0E40D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8895ABF-3D31-694E-7179-22B379D77815}"/>
              </a:ext>
            </a:extLst>
          </p:cNvPr>
          <p:cNvSpPr txBox="1"/>
          <p:nvPr/>
        </p:nvSpPr>
        <p:spPr>
          <a:xfrm>
            <a:off x="9231086" y="4757057"/>
            <a:ext cx="3363685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b="1" dirty="0"/>
              <a:t>“就快到了。”</a:t>
            </a:r>
            <a:r>
              <a:rPr lang="zh-CN" altLang="en-US" sz="2400" dirty="0"/>
              <a:t>太阳说：</a:t>
            </a:r>
            <a:r>
              <a:rPr lang="zh-CN" altLang="en-US" sz="2400" b="1" dirty="0"/>
              <a:t>“马上你就能休息了。”</a:t>
            </a:r>
          </a:p>
        </p:txBody>
      </p:sp>
    </p:spTree>
    <p:extLst>
      <p:ext uri="{BB962C8B-B14F-4D97-AF65-F5344CB8AC3E}">
        <p14:creationId xmlns:p14="http://schemas.microsoft.com/office/powerpoint/2010/main" val="4012476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A8AE817-80A3-3DEC-1C4A-92448971EE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095B754-45D4-843C-75EB-690CD671C62E}"/>
              </a:ext>
            </a:extLst>
          </p:cNvPr>
          <p:cNvSpPr txBox="1"/>
          <p:nvPr/>
        </p:nvSpPr>
        <p:spPr>
          <a:xfrm>
            <a:off x="772887" y="1284514"/>
            <a:ext cx="4256314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之后母狮就</a:t>
            </a:r>
            <a:r>
              <a:rPr lang="zh-CN" altLang="en-US" sz="2400" b="1" dirty="0"/>
              <a:t>和太阳呆在一起</a:t>
            </a:r>
            <a:r>
              <a:rPr lang="zh-CN" altLang="en-US" sz="2400" dirty="0"/>
              <a:t>，整日懒懒地躺在</a:t>
            </a:r>
            <a:r>
              <a:rPr lang="zh-CN" altLang="en-US" sz="2400" b="1" dirty="0"/>
              <a:t>温暖</a:t>
            </a:r>
            <a:r>
              <a:rPr lang="zh-CN" altLang="en-US" sz="2400" dirty="0"/>
              <a:t>的阳光里。</a:t>
            </a:r>
          </a:p>
        </p:txBody>
      </p:sp>
    </p:spTree>
    <p:extLst>
      <p:ext uri="{BB962C8B-B14F-4D97-AF65-F5344CB8AC3E}">
        <p14:creationId xmlns:p14="http://schemas.microsoft.com/office/powerpoint/2010/main" val="24817484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AF7B960-3CD3-A622-80F5-340F22813E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2AC1891-AADF-894D-3050-2D1DFA17F58F}"/>
              </a:ext>
            </a:extLst>
          </p:cNvPr>
          <p:cNvSpPr txBox="1"/>
          <p:nvPr/>
        </p:nvSpPr>
        <p:spPr>
          <a:xfrm>
            <a:off x="8708573" y="4702628"/>
            <a:ext cx="5018314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但到了夜里，当太阳熟睡时，她便会</a:t>
            </a:r>
            <a:r>
              <a:rPr lang="zh-CN" altLang="en-US" sz="2400" b="1" dirty="0"/>
              <a:t>低头看向</a:t>
            </a:r>
            <a:r>
              <a:rPr lang="zh-CN" altLang="en-US" sz="2400" dirty="0"/>
              <a:t>她</a:t>
            </a:r>
            <a:r>
              <a:rPr lang="zh-CN" altLang="en-US" sz="2400" b="1" dirty="0"/>
              <a:t>离开</a:t>
            </a:r>
            <a:r>
              <a:rPr lang="zh-CN" altLang="en-US" sz="2400" dirty="0"/>
              <a:t>的美丽的世界。</a:t>
            </a:r>
          </a:p>
        </p:txBody>
      </p:sp>
    </p:spTree>
    <p:extLst>
      <p:ext uri="{BB962C8B-B14F-4D97-AF65-F5344CB8AC3E}">
        <p14:creationId xmlns:p14="http://schemas.microsoft.com/office/powerpoint/2010/main" val="41722411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3F42AE9-56A4-165A-8CCD-9894ECBEB1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009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FFBF60B-2E81-A4FB-BB84-3D6889F15E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137" y="0"/>
            <a:ext cx="7200900" cy="72009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70094D7-5A93-13A2-FAB3-BE27632C80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63" y="0"/>
            <a:ext cx="7200900" cy="72009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D5B45F86-7E00-8C4D-ACE5-02BFC4710133}"/>
              </a:ext>
            </a:extLst>
          </p:cNvPr>
          <p:cNvSpPr txBox="1"/>
          <p:nvPr/>
        </p:nvSpPr>
        <p:spPr>
          <a:xfrm>
            <a:off x="8064273" y="609600"/>
            <a:ext cx="54646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/>
              <a:t>十分疲惫的母狮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2D52FC4-6312-03A1-3E52-2112901A556F}"/>
              </a:ext>
            </a:extLst>
          </p:cNvPr>
          <p:cNvSpPr txBox="1"/>
          <p:nvPr/>
        </p:nvSpPr>
        <p:spPr>
          <a:xfrm>
            <a:off x="9446758" y="2050197"/>
            <a:ext cx="2699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这本书属于</a:t>
            </a:r>
          </a:p>
        </p:txBody>
      </p:sp>
    </p:spTree>
    <p:extLst>
      <p:ext uri="{BB962C8B-B14F-4D97-AF65-F5344CB8AC3E}">
        <p14:creationId xmlns:p14="http://schemas.microsoft.com/office/powerpoint/2010/main" val="4019761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3F83EA6-E67B-B1C3-4B8F-4D5837CE45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40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B340186-BB9A-4BCA-4D68-4C408344C9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D8B9CD9-73AD-EF64-72B5-D119B7BBC6F8}"/>
              </a:ext>
            </a:extLst>
          </p:cNvPr>
          <p:cNvSpPr txBox="1"/>
          <p:nvPr/>
        </p:nvSpPr>
        <p:spPr>
          <a:xfrm>
            <a:off x="8086045" y="3184950"/>
            <a:ext cx="54646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/>
              <a:t>十分疲惫的母狮</a:t>
            </a:r>
          </a:p>
        </p:txBody>
      </p:sp>
    </p:spTree>
    <p:extLst>
      <p:ext uri="{BB962C8B-B14F-4D97-AF65-F5344CB8AC3E}">
        <p14:creationId xmlns:p14="http://schemas.microsoft.com/office/powerpoint/2010/main" val="3636877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05BC061-0234-8328-71F3-373965038A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30539948-BD5E-B5C9-523C-DEEE0C9E5C89}"/>
              </a:ext>
            </a:extLst>
          </p:cNvPr>
          <p:cNvSpPr txBox="1"/>
          <p:nvPr/>
        </p:nvSpPr>
        <p:spPr>
          <a:xfrm>
            <a:off x="1349827" y="1839686"/>
            <a:ext cx="3777343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从前，有一头</a:t>
            </a:r>
            <a:r>
              <a:rPr lang="zh-CN" altLang="en-US" sz="2400" b="1" dirty="0"/>
              <a:t>年老疲惫</a:t>
            </a:r>
            <a:r>
              <a:rPr lang="zh-CN" altLang="en-US" sz="2400" dirty="0"/>
              <a:t>的母狮。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E1BC662-6150-376A-AA57-094C7F528346}"/>
              </a:ext>
            </a:extLst>
          </p:cNvPr>
          <p:cNvSpPr txBox="1"/>
          <p:nvPr/>
        </p:nvSpPr>
        <p:spPr>
          <a:xfrm>
            <a:off x="2688771" y="4136571"/>
            <a:ext cx="3352800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她十分疲惫，整日</a:t>
            </a:r>
            <a:r>
              <a:rPr lang="zh-CN" altLang="en-US" sz="2400" b="1" dirty="0"/>
              <a:t>整夜</a:t>
            </a:r>
            <a:r>
              <a:rPr lang="zh-CN" altLang="en-US" sz="2400" dirty="0"/>
              <a:t>都在睡觉。</a:t>
            </a:r>
          </a:p>
        </p:txBody>
      </p:sp>
    </p:spTree>
    <p:extLst>
      <p:ext uri="{BB962C8B-B14F-4D97-AF65-F5344CB8AC3E}">
        <p14:creationId xmlns:p14="http://schemas.microsoft.com/office/powerpoint/2010/main" val="2970777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D47E031-2FFA-682D-8434-BA115D6B36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A610926-E37C-EFE2-B053-DE227E8045F4}"/>
              </a:ext>
            </a:extLst>
          </p:cNvPr>
          <p:cNvSpPr txBox="1"/>
          <p:nvPr/>
        </p:nvSpPr>
        <p:spPr>
          <a:xfrm>
            <a:off x="8773886" y="2079172"/>
            <a:ext cx="3407228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b="1" dirty="0"/>
              <a:t>“来和我们一起打猎吧！”</a:t>
            </a:r>
            <a:r>
              <a:rPr lang="zh-CN" altLang="en-US" sz="2400" dirty="0"/>
              <a:t>她姐妹和女儿们说。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BCDD0B4-DF00-925C-CDFA-CBBE84D531E4}"/>
              </a:ext>
            </a:extLst>
          </p:cNvPr>
          <p:cNvSpPr txBox="1"/>
          <p:nvPr/>
        </p:nvSpPr>
        <p:spPr>
          <a:xfrm>
            <a:off x="10477500" y="4620899"/>
            <a:ext cx="2906485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但母狮</a:t>
            </a:r>
            <a:r>
              <a:rPr lang="zh-CN" altLang="en-US" sz="2400" b="1" dirty="0"/>
              <a:t>太疲惫了</a:t>
            </a:r>
            <a:r>
              <a:rPr lang="zh-CN" altLang="en-US" sz="24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385990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74E2EDD-0EFE-D36D-BFD2-2ECBCB2ACE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4652278-0E7C-860E-7999-D44313C72AE3}"/>
              </a:ext>
            </a:extLst>
          </p:cNvPr>
          <p:cNvSpPr txBox="1"/>
          <p:nvPr/>
        </p:nvSpPr>
        <p:spPr>
          <a:xfrm>
            <a:off x="1023257" y="1643742"/>
            <a:ext cx="5127171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b="1" dirty="0"/>
              <a:t>“她怎么了？”</a:t>
            </a:r>
            <a:r>
              <a:rPr lang="zh-CN" altLang="en-US" sz="2400" dirty="0"/>
              <a:t>小黑斑羚问。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b="1" dirty="0"/>
              <a:t>“不要靠太近，”</a:t>
            </a:r>
            <a:r>
              <a:rPr lang="zh-CN" altLang="en-US" sz="2400" dirty="0"/>
              <a:t>他们的母亲警告道：</a:t>
            </a:r>
            <a:r>
              <a:rPr lang="zh-CN" altLang="en-US" sz="2400" b="1" dirty="0"/>
              <a:t>“她可能会吃了你。”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BFBEADB-C3BF-FB2D-B9E5-164C07D380E7}"/>
              </a:ext>
            </a:extLst>
          </p:cNvPr>
          <p:cNvSpPr txBox="1"/>
          <p:nvPr/>
        </p:nvSpPr>
        <p:spPr>
          <a:xfrm>
            <a:off x="2786048" y="4332862"/>
            <a:ext cx="3364380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但母狮只是动了动耳朵</a:t>
            </a:r>
            <a:r>
              <a:rPr lang="en-US" altLang="zh-CN" sz="2400" dirty="0"/>
              <a:t>,</a:t>
            </a:r>
            <a:r>
              <a:rPr lang="zh-CN" altLang="en-US" sz="2400" b="1" dirty="0"/>
              <a:t>赶走苍蝇</a:t>
            </a:r>
            <a:r>
              <a:rPr lang="zh-CN" altLang="en-US" sz="24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637749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26EA17A-80C1-E0B1-44A5-B65C613A2C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4DEE46A-4395-AB29-BB98-61CF63A45897}"/>
              </a:ext>
            </a:extLst>
          </p:cNvPr>
          <p:cNvSpPr txBox="1"/>
          <p:nvPr/>
        </p:nvSpPr>
        <p:spPr>
          <a:xfrm>
            <a:off x="8175170" y="1632858"/>
            <a:ext cx="4517571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一天，母狮醒来，她感觉</a:t>
            </a:r>
            <a:r>
              <a:rPr lang="zh-CN" altLang="en-US" sz="2400" b="1" dirty="0"/>
              <a:t>有什么东西在看着她</a:t>
            </a:r>
            <a:r>
              <a:rPr lang="zh-CN" altLang="en-US" sz="2400" dirty="0"/>
              <a:t>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3275843-6BC1-A9E0-E8B1-3746EADE3EC8}"/>
              </a:ext>
            </a:extLst>
          </p:cNvPr>
          <p:cNvSpPr txBox="1"/>
          <p:nvPr/>
        </p:nvSpPr>
        <p:spPr>
          <a:xfrm>
            <a:off x="8077200" y="4155214"/>
            <a:ext cx="5529944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她抬起头，看到树上有一个圆圆的东西。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b="1" dirty="0"/>
              <a:t>“你是谁？”</a:t>
            </a:r>
            <a:r>
              <a:rPr lang="zh-CN" altLang="en-US" sz="2400" dirty="0"/>
              <a:t>母狮问。</a:t>
            </a:r>
          </a:p>
        </p:txBody>
      </p:sp>
    </p:spTree>
    <p:extLst>
      <p:ext uri="{BB962C8B-B14F-4D97-AF65-F5344CB8AC3E}">
        <p14:creationId xmlns:p14="http://schemas.microsoft.com/office/powerpoint/2010/main" val="685525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6475688-C385-6572-7934-9364C6D17E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4CA1C34-42B1-F0E6-BF3B-78488E90AD46}"/>
              </a:ext>
            </a:extLst>
          </p:cNvPr>
          <p:cNvSpPr txBox="1"/>
          <p:nvPr/>
        </p:nvSpPr>
        <p:spPr>
          <a:xfrm>
            <a:off x="1121229" y="2318658"/>
            <a:ext cx="4049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/>
              <a:t>“我是太阳。</a:t>
            </a:r>
            <a:r>
              <a:rPr lang="zh-CN" altLang="en-US" sz="2400" b="1" dirty="0"/>
              <a:t>我是来接你的。</a:t>
            </a:r>
            <a:r>
              <a:rPr lang="zh-CN" altLang="en-US" sz="2400" dirty="0"/>
              <a:t>”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3375540-2469-D98E-78EB-7B465CFA4C6E}"/>
              </a:ext>
            </a:extLst>
          </p:cNvPr>
          <p:cNvSpPr txBox="1"/>
          <p:nvPr/>
        </p:nvSpPr>
        <p:spPr>
          <a:xfrm>
            <a:off x="2917371" y="4136572"/>
            <a:ext cx="3548743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b="1" dirty="0"/>
              <a:t>“走开，”</a:t>
            </a:r>
            <a:r>
              <a:rPr lang="zh-CN" altLang="en-US" sz="2400" dirty="0"/>
              <a:t>母狮咕哝道：</a:t>
            </a:r>
            <a:r>
              <a:rPr lang="zh-CN" altLang="en-US" sz="2400" b="1" dirty="0"/>
              <a:t>“我要睡觉。”</a:t>
            </a:r>
          </a:p>
        </p:txBody>
      </p:sp>
    </p:spTree>
    <p:extLst>
      <p:ext uri="{BB962C8B-B14F-4D97-AF65-F5344CB8AC3E}">
        <p14:creationId xmlns:p14="http://schemas.microsoft.com/office/powerpoint/2010/main" val="1483410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Medium">
      <a:majorFont>
        <a:latin typeface="思源黑体 CN Medium"/>
        <a:ea typeface="思源黑体 CN Medium"/>
        <a:cs typeface=""/>
      </a:majorFont>
      <a:minorFont>
        <a:latin typeface="思源黑体 CN Medium"/>
        <a:ea typeface="思源黑体 CN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50000"/>
          </a:lnSpc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335</Words>
  <Application>Microsoft Office PowerPoint</Application>
  <PresentationFormat>自定义</PresentationFormat>
  <Paragraphs>28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0" baseType="lpstr">
      <vt:lpstr>思源黑体 CN Medium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hyf</dc:creator>
  <cp:lastModifiedBy>hu yufeng</cp:lastModifiedBy>
  <cp:revision>44</cp:revision>
  <dcterms:created xsi:type="dcterms:W3CDTF">2021-03-14T02:42:17Z</dcterms:created>
  <dcterms:modified xsi:type="dcterms:W3CDTF">2022-09-24T01:36:14Z</dcterms:modified>
</cp:coreProperties>
</file>

<file path=docProps/thumbnail.jpeg>
</file>